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2AE5492-EE4F-4F6C-9CD1-2DDF4BDE5895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C7F624E-7995-4ABE-A5B4-F223B322A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315200" cy="2595025"/>
          </a:xfrm>
        </p:spPr>
        <p:txBody>
          <a:bodyPr>
            <a:normAutofit/>
          </a:bodyPr>
          <a:lstStyle/>
          <a:p>
            <a:r>
              <a:rPr lang="ru-RU" sz="6600" dirty="0" err="1" smtClean="0"/>
              <a:t>Реактивний</a:t>
            </a:r>
            <a:r>
              <a:rPr lang="ru-RU" sz="6600" dirty="0" smtClean="0"/>
              <a:t> </a:t>
            </a:r>
            <a:r>
              <a:rPr lang="ru-RU" sz="6600" dirty="0" err="1" smtClean="0"/>
              <a:t>двигун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280287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Гіперзвуковий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прямоточний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повітряно-реактивний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двигун</a:t>
            </a: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початок </a:t>
            </a:r>
            <a:r>
              <a:rPr lang="en-US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XXI 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цей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тип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двигуна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гіпотетичним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не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існує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жодного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зразку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</a:t>
            </a:r>
          </a:p>
          <a:p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який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пройшов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льотні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випробування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які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підтвердили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практичну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доцільність</a:t>
            </a:r>
            <a:endParaRPr lang="ru-RU" sz="16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його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серійного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виробництва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Гальмування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потоку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повітря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вхідному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пристрої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ГППРД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відбувається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лише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частково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так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протязі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усього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останього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тракту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рух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робочого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тіла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залишається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надзвуковим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Проточна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частина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ГППРД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розширюється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всьому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її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протязі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після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входного пристрою.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Пальне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вводиться у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надзвуковий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потік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зі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стінок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проточної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частини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двигуна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За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рахунок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зпалювання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пального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надзвуковому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потоці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робоче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тіло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нагріваєтся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розширюється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прискорюється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так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швидкість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його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витоку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перевищує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швидкість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польоту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Двигун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призначений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польотів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стратосфері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</a:p>
          <a:p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Організація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горіння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палива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надзвуковому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потоці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складає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одну з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головних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проблем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створення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ГППРД.</a:t>
            </a:r>
          </a:p>
          <a:p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Існує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кілька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програм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розробок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ГППРД у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різних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країнах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усі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у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стадії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теоретичних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пошуків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або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передпроектних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експериментів</a:t>
            </a:r>
            <a:r>
              <a:rPr lang="ru-RU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ru-RU" sz="1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80" b="30564"/>
          <a:stretch/>
        </p:blipFill>
        <p:spPr bwMode="auto">
          <a:xfrm>
            <a:off x="1907704" y="5088657"/>
            <a:ext cx="4715722" cy="1531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926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676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Ядерний</a:t>
            </a:r>
            <a:r>
              <a:rPr lang="ru-RU" b="1" dirty="0" smtClean="0"/>
              <a:t> </a:t>
            </a:r>
            <a:r>
              <a:rPr lang="ru-RU" b="1" dirty="0" err="1" smtClean="0"/>
              <a:t>прямоточний</a:t>
            </a:r>
            <a:r>
              <a:rPr lang="ru-RU" b="1" dirty="0" smtClean="0"/>
              <a:t> </a:t>
            </a:r>
            <a:r>
              <a:rPr lang="ru-RU" b="1" dirty="0" err="1" smtClean="0"/>
              <a:t>повітряно-реактивний</a:t>
            </a:r>
            <a:r>
              <a:rPr lang="ru-RU" b="1" dirty="0" smtClean="0"/>
              <a:t> </a:t>
            </a:r>
            <a:r>
              <a:rPr lang="ru-RU" b="1" dirty="0" err="1" smtClean="0"/>
              <a:t>двигун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50-х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ХХв</a:t>
            </a:r>
            <a:r>
              <a:rPr lang="ru-RU" dirty="0" smtClean="0"/>
              <a:t>, у </a:t>
            </a:r>
            <a:r>
              <a:rPr lang="ru-RU" dirty="0" err="1" smtClean="0"/>
              <a:t>епоху</a:t>
            </a:r>
            <a:r>
              <a:rPr lang="ru-RU" dirty="0" smtClean="0"/>
              <a:t> </a:t>
            </a:r>
            <a:r>
              <a:rPr lang="ru-RU" dirty="0" err="1" smtClean="0"/>
              <a:t>холодної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у США та </a:t>
            </a:r>
            <a:r>
              <a:rPr lang="ru-RU" dirty="0" smtClean="0"/>
              <a:t>СРСР </a:t>
            </a:r>
            <a:r>
              <a:rPr lang="ru-RU" dirty="0" err="1" smtClean="0"/>
              <a:t>розроблялися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 ППРД з </a:t>
            </a:r>
            <a:r>
              <a:rPr lang="ru-RU" dirty="0" err="1" smtClean="0"/>
              <a:t>ядерним</a:t>
            </a:r>
            <a:r>
              <a:rPr lang="ru-RU" dirty="0" smtClean="0"/>
              <a:t> реактором.</a:t>
            </a:r>
          </a:p>
          <a:p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є не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реакція</a:t>
            </a:r>
            <a:r>
              <a:rPr lang="ru-RU" dirty="0" smtClean="0"/>
              <a:t> </a:t>
            </a:r>
            <a:r>
              <a:rPr lang="ru-RU" dirty="0" err="1" smtClean="0"/>
              <a:t>горіння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, а тепло, яке </a:t>
            </a:r>
            <a:r>
              <a:rPr lang="ru-RU" dirty="0" err="1" smtClean="0"/>
              <a:t>виробяється</a:t>
            </a:r>
            <a:r>
              <a:rPr lang="ru-RU" dirty="0" smtClean="0"/>
              <a:t> </a:t>
            </a:r>
            <a:r>
              <a:rPr lang="ru-RU" dirty="0" err="1" smtClean="0"/>
              <a:t>ядерним</a:t>
            </a:r>
            <a:r>
              <a:rPr lang="ru-RU" dirty="0" smtClean="0"/>
              <a:t> реактором, </a:t>
            </a:r>
            <a:r>
              <a:rPr lang="ru-RU" dirty="0" err="1" smtClean="0"/>
              <a:t>розміщеним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камери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. </a:t>
            </a:r>
            <a:r>
              <a:rPr lang="ru-RU" dirty="0" err="1" smtClean="0"/>
              <a:t>Повітря</a:t>
            </a:r>
            <a:r>
              <a:rPr lang="ru-RU" dirty="0" smtClean="0"/>
              <a:t> з входного пристрою у такому ППРД проходить через активную зону реактора, </a:t>
            </a:r>
            <a:r>
              <a:rPr lang="ru-RU" dirty="0" err="1" smtClean="0"/>
              <a:t>охолоджує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та </a:t>
            </a:r>
            <a:r>
              <a:rPr lang="ru-RU" dirty="0" err="1" smtClean="0"/>
              <a:t>нагрівається</a:t>
            </a:r>
            <a:r>
              <a:rPr lang="ru-RU" dirty="0" smtClean="0"/>
              <a:t> сам до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3000 К,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витікає</a:t>
            </a:r>
            <a:r>
              <a:rPr lang="ru-RU" dirty="0" smtClean="0"/>
              <a:t> з сопла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, </a:t>
            </a:r>
            <a:r>
              <a:rPr lang="ru-RU" dirty="0" err="1" smtClean="0"/>
              <a:t>близькою</a:t>
            </a:r>
            <a:r>
              <a:rPr lang="ru-RU" dirty="0" smtClean="0"/>
              <a:t> до </a:t>
            </a:r>
            <a:r>
              <a:rPr lang="ru-RU" dirty="0" err="1" smtClean="0"/>
              <a:t>швидкостей</a:t>
            </a:r>
            <a:r>
              <a:rPr lang="ru-RU" dirty="0" smtClean="0"/>
              <a:t> </a:t>
            </a:r>
            <a:r>
              <a:rPr lang="ru-RU" dirty="0" err="1" smtClean="0"/>
              <a:t>витоку</a:t>
            </a:r>
            <a:r>
              <a:rPr lang="ru-RU" dirty="0" smtClean="0"/>
              <a:t> для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довершених</a:t>
            </a:r>
            <a:r>
              <a:rPr lang="ru-RU" dirty="0" smtClean="0"/>
              <a:t> </a:t>
            </a:r>
            <a:r>
              <a:rPr lang="ru-RU" dirty="0" err="1" smtClean="0"/>
              <a:t>рідинних</a:t>
            </a:r>
            <a:r>
              <a:rPr lang="ru-RU" dirty="0" smtClean="0"/>
              <a:t> </a:t>
            </a:r>
            <a:r>
              <a:rPr lang="ru-RU" dirty="0" err="1" smtClean="0"/>
              <a:t>ракетних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.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літального</a:t>
            </a:r>
            <a:r>
              <a:rPr lang="ru-RU" dirty="0" smtClean="0"/>
              <a:t> </a:t>
            </a:r>
            <a:r>
              <a:rPr lang="ru-RU" dirty="0" err="1" smtClean="0"/>
              <a:t>апарату</a:t>
            </a:r>
            <a:r>
              <a:rPr lang="ru-RU" dirty="0" smtClean="0"/>
              <a:t> з таким </a:t>
            </a:r>
            <a:r>
              <a:rPr lang="ru-RU" dirty="0" err="1" smtClean="0"/>
              <a:t>двигуном</a:t>
            </a:r>
            <a:r>
              <a:rPr lang="ru-RU" dirty="0" smtClean="0"/>
              <a:t> — </a:t>
            </a:r>
            <a:r>
              <a:rPr lang="ru-RU" dirty="0" err="1" smtClean="0"/>
              <a:t>міжконтинентальна</a:t>
            </a:r>
            <a:r>
              <a:rPr lang="ru-RU" dirty="0" smtClean="0"/>
              <a:t> </a:t>
            </a:r>
            <a:r>
              <a:rPr lang="ru-RU" dirty="0" err="1" smtClean="0"/>
              <a:t>крилата</a:t>
            </a:r>
            <a:r>
              <a:rPr lang="ru-RU" dirty="0" smtClean="0"/>
              <a:t> ракета — </a:t>
            </a:r>
            <a:r>
              <a:rPr lang="ru-RU" dirty="0" err="1" smtClean="0"/>
              <a:t>носій</a:t>
            </a:r>
            <a:r>
              <a:rPr lang="ru-RU" dirty="0" smtClean="0"/>
              <a:t> ядерного заряду.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43" b="17075"/>
          <a:stretch/>
        </p:blipFill>
        <p:spPr bwMode="auto">
          <a:xfrm>
            <a:off x="2571736" y="4429132"/>
            <a:ext cx="3600400" cy="1274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443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7171"/>
            <a:ext cx="4824536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Галузь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застосування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Прямоточной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повітряно-реактивних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двигун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непрацездатний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низьких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швидкостях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польоту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більше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— при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нульовій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швидкості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Для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досягнення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початкової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швидкості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при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стає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ефективним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апарат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двигуном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потребує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допоміжний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привід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бути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забеспечений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наприклад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твердопаливним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ракетним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прискорювачем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літаком-носієм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з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запускається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апарат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ППРД.</a:t>
            </a:r>
          </a:p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Неефективність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ППРД на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швидкостях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польоту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робить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практично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неприйнятним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використання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пілотованих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літаках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але для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непілотованих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бойових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крилатих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ракет одноразового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застосування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завдяки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своєю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простоті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дешевизні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надійності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найбільш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вартий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081" y="332656"/>
            <a:ext cx="3974350" cy="2647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8858" y="3590307"/>
            <a:ext cx="3947532" cy="2960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758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368286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Ракетний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двигун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01407"/>
            <a:ext cx="8316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Ракетний двигун - різновид реактивного двигуна, у якому робоче тіло міститься в об'єкті. Практичне застосування мають переважно ракетні двигуни, у яких тяга створюється внаслідок спалювання палива, кисень для цього використовується з окиснювача. Ракетні двигуни приводять у дію ракети-носії космічних кораблів та ракетних снарядів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принцип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протидії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газам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Гази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спалювання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бути твердим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рідким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vi-VN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750315"/>
            <a:ext cx="3286148" cy="4107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786034"/>
            <a:ext cx="3000396" cy="4071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643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Реактивний двигун — двигун-рушій, що створює тягу внаслідок швидкого витікання робочого тіла із </a:t>
            </a:r>
            <a:r>
              <a:rPr lang="vi-V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сопла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</a:t>
            </a:r>
            <a:r>
              <a:rPr lang="vi-V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айчастіше </a:t>
            </a:r>
            <a:r>
              <a:rPr lang="vi-V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робочим тілом є гарячі гази, що утворюються внаслідок спалювання палива у камерах згоряння. Бувають турбореактивні, пульсуючі, прямоточні та ракетні двигуни.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702612" cy="277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24121" y1="33621" x2="73340" y2="33793"/>
                        <a14:foregroundMark x1="26563" y1="45862" x2="67871" y2="3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06041"/>
            <a:ext cx="6336704" cy="358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524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23\Desktop\Jet_engine_number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251" y="1124744"/>
            <a:ext cx="63815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0045" y="238717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Будова реактивного двигуна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573016"/>
            <a:ext cx="62960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1) Впуск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повітря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Знижений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тиск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компресії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Підвищений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тиск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компресії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Горіння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Вихлоп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Гарячий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тракт</a:t>
            </a: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7)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Турбіна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8) Камера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згорання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9)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Холодний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тракт</a:t>
            </a: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Повітрязабірник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56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99" y="764704"/>
            <a:ext cx="5958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поршневих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безупинно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камеру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авіаційних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роздільно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забирається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піддається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стиску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проходячи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дифузор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прямоточних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турбіну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перетворень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піддається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горюча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суміш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камеру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поділяють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три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випаровується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горючу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суміш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паливно-повітряної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суміші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температура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2 300 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розбавляються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турбіну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турбіни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гази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потрапляють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форсажну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камеру.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додаткова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одержують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додаткову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9138"/>
            <a:ext cx="895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dirty="0" err="1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Авіаційні</a:t>
            </a:r>
            <a:r>
              <a:rPr lang="ru-RU" sz="2400" dirty="0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реактивні</a:t>
            </a:r>
            <a:r>
              <a:rPr lang="ru-RU" sz="2400" dirty="0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газотурбінні</a:t>
            </a:r>
            <a:r>
              <a:rPr lang="ru-RU" sz="2400" dirty="0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двигуни</a:t>
            </a:r>
            <a:endParaRPr lang="ru-RU" sz="2400" dirty="0">
              <a:ln w="10160">
                <a:solidFill>
                  <a:srgbClr val="838D9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556792"/>
            <a:ext cx="302499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4754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палив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супроводжується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нагару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форсунці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стінках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камери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Нагар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температура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кипіння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в'язкість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ароматичних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вуглеводнів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газотурбінних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установках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протікає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тому і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камеру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роздільно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стиснене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сумішоутворення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активного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горіння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догорання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суміші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колесо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газової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турбіни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Істотною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відмінністю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те,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газотурбінних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установках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форсажної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камери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Таким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чином,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витрачається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стехіометрично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камеру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становить 25-35%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усієї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Через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тепла ККД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найпростіших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газотурбінних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установок становить 20-26%,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комбінованих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40%.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69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Стаціонарні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газотурбінні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установки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підготовці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включаючи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тверде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пилоподібне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газоподібне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598" y="1772816"/>
            <a:ext cx="7200800" cy="419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274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Прямоточний</a:t>
            </a:r>
            <a:r>
              <a:rPr lang="ru-RU" sz="2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повітряно-реактивний</a:t>
            </a:r>
            <a:r>
              <a:rPr lang="ru-RU" sz="2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двигун</a:t>
            </a:r>
            <a:endParaRPr lang="ru-RU" sz="2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Прямоточний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повітряно-реактивний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є самим простим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повітряно-реактивних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устроєм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типу ПРД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тяга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виключно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реактивного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струменя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витікаючого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сопла.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гальмування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зустрічного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потоку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ППРД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непрацездатний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швидкостях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нульовій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прискорювач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448272" cy="1958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528" y="4149080"/>
            <a:ext cx="2876550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46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214422"/>
            <a:ext cx="550069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Дозвукові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прямоточні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повітряно-реактивні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двигуни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Дозвукові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ППРД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призначені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польотів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швидкостях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числом Маха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0,5 до 1.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Гальмування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стискування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двигунах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розширюючимося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каналі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вхідного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устрою —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диффузорі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двигуни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характеризуються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вкрай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низькою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ефективністю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цими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причинами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дозвукові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прямоточні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двигуни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виявилися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неконкурентоздатними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порівнянні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авиадвигунами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типів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у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теперішній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серійно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випускаються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628800"/>
            <a:ext cx="259019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6781" y="4221088"/>
            <a:ext cx="2682307" cy="195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116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857232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Надзвукові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прямоточні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повітряно-реактивні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двигуни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ru-RU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Гальмування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надзвукового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газового потоку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відбувається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завжди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розривно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— з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утворенням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ударної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хвилі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яка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називається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також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стрибком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ущільнення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Чим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інтенсивніший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стрибок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ущільнення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тобто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чим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більша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зміна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швидкості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потоку на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його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фронті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—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тим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більші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втрати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тиску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які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можуть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перевищувати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50 %.</a:t>
            </a: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17845"/>
            <a:ext cx="2906026" cy="190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3556" y="3356991"/>
            <a:ext cx="2257954" cy="3014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084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104</TotalTime>
  <Words>1015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Перспектива</vt:lpstr>
      <vt:lpstr>Реактивний двигун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Реактивний двигун, прямоточний повітряно-реактивний двигун, галузь застосування</dc:title>
  <dc:creator>123</dc:creator>
  <cp:lastModifiedBy>User</cp:lastModifiedBy>
  <cp:revision>11</cp:revision>
  <dcterms:created xsi:type="dcterms:W3CDTF">2012-12-24T18:21:32Z</dcterms:created>
  <dcterms:modified xsi:type="dcterms:W3CDTF">2015-05-11T14:58:33Z</dcterms:modified>
</cp:coreProperties>
</file>